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64" y="1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EC3E5677-E2A6-4028-B930-5739C35FD9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4C99E2A0-83B3-4ED8-8BB6-8D18519D0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WORKGROUP\_2017\___2017_DECEMBER_PLAKAT_VIPLATA_CHILD\PowerPoint\___2017_DECEMBER_PLAKAT_VIPLATA_CHILD_p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0" y="4389343"/>
            <a:ext cx="75564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2000" spc="10" dirty="0">
                <a:latin typeface="Arial" panose="020B0604020202020204" pitchFamily="34" charset="0"/>
                <a:cs typeface="Arial" panose="020B0604020202020204" pitchFamily="34" charset="0"/>
              </a:rPr>
              <a:t>Если ежемесячный доход на каждого члена вашей семьи (дети и их родители) за последние 12 месяцев был </a:t>
            </a:r>
            <a:r>
              <a:rPr lang="ru-RU" sz="2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</a:p>
          <a:p>
            <a:pPr marR="5080" algn="ctr">
              <a:lnSpc>
                <a:spcPct val="100000"/>
              </a:lnSpc>
            </a:pPr>
            <a:r>
              <a:rPr lang="ru-RU" sz="2000" spc="10" dirty="0" smtClean="0">
                <a:solidFill>
                  <a:srgbClr val="ED111C"/>
                </a:solidFill>
                <a:latin typeface="Arial Black"/>
                <a:cs typeface="Arial" panose="020B0604020202020204" pitchFamily="34" charset="0"/>
              </a:rPr>
              <a:t>15 </a:t>
            </a:r>
            <a:r>
              <a:rPr lang="ru-RU" sz="2000" spc="10" dirty="0" smtClean="0">
                <a:solidFill>
                  <a:srgbClr val="ED111C"/>
                </a:solidFill>
                <a:latin typeface="Arial Black"/>
                <a:cs typeface="Arial" panose="020B0604020202020204" pitchFamily="34" charset="0"/>
              </a:rPr>
              <a:t>937</a:t>
            </a:r>
            <a:r>
              <a:rPr sz="2000" smtClean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-25" smtClean="0">
                <a:solidFill>
                  <a:srgbClr val="ED111C"/>
                </a:solidFill>
                <a:latin typeface="Arial Black"/>
                <a:cs typeface="Arial Black"/>
              </a:rPr>
              <a:t>р</a:t>
            </a:r>
            <a:r>
              <a:rPr sz="2000" spc="30" smtClean="0">
                <a:solidFill>
                  <a:srgbClr val="ED111C"/>
                </a:solidFill>
                <a:latin typeface="Arial Black"/>
                <a:cs typeface="Arial Black"/>
              </a:rPr>
              <a:t>у</a:t>
            </a:r>
            <a:r>
              <a:rPr sz="2000" spc="15" smtClean="0">
                <a:solidFill>
                  <a:srgbClr val="ED111C"/>
                </a:solidFill>
                <a:latin typeface="Arial Black"/>
                <a:cs typeface="Arial Black"/>
              </a:rPr>
              <a:t>б</a:t>
            </a:r>
            <a:r>
              <a:rPr sz="2000" spc="20" smtClean="0">
                <a:solidFill>
                  <a:srgbClr val="ED111C"/>
                </a:solidFill>
                <a:latin typeface="Arial Black"/>
                <a:cs typeface="Arial Black"/>
              </a:rPr>
              <a:t>л</a:t>
            </a:r>
            <a:r>
              <a:rPr lang="ru-RU" sz="2000" spc="20" dirty="0" smtClean="0">
                <a:solidFill>
                  <a:srgbClr val="ED111C"/>
                </a:solidFill>
                <a:latin typeface="Arial Black"/>
                <a:cs typeface="Arial Black"/>
              </a:rPr>
              <a:t>я</a:t>
            </a:r>
            <a:r>
              <a:rPr sz="2000" smtClean="0">
                <a:solidFill>
                  <a:srgbClr val="ED111C"/>
                </a:solidFill>
                <a:latin typeface="Arial Black"/>
                <a:cs typeface="Arial Black"/>
              </a:rPr>
              <a:t>, 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В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ы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име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-5" dirty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25" dirty="0" err="1">
                <a:solidFill>
                  <a:srgbClr val="ED111C"/>
                </a:solidFill>
                <a:latin typeface="Arial Black"/>
                <a:cs typeface="Arial Black"/>
              </a:rPr>
              <a:t>п</a:t>
            </a:r>
            <a:r>
              <a:rPr sz="2000" spc="5" dirty="0" err="1">
                <a:solidFill>
                  <a:srgbClr val="ED111C"/>
                </a:solidFill>
                <a:latin typeface="Arial Black"/>
                <a:cs typeface="Arial Black"/>
              </a:rPr>
              <a:t>р</a:t>
            </a:r>
            <a:r>
              <a:rPr sz="2000" spc="25" dirty="0" err="1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15" dirty="0" err="1">
                <a:solidFill>
                  <a:srgbClr val="ED111C"/>
                </a:solidFill>
                <a:latin typeface="Arial Black"/>
                <a:cs typeface="Arial Black"/>
              </a:rPr>
              <a:t>в</a:t>
            </a:r>
            <a:r>
              <a:rPr sz="2000" dirty="0" err="1">
                <a:solidFill>
                  <a:srgbClr val="ED111C"/>
                </a:solidFill>
                <a:latin typeface="Arial Black"/>
                <a:cs typeface="Arial Black"/>
              </a:rPr>
              <a:t>о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15" dirty="0" err="1" smtClean="0">
                <a:solidFill>
                  <a:srgbClr val="ED111C"/>
                </a:solidFill>
                <a:latin typeface="Arial Black"/>
                <a:cs typeface="Arial Black"/>
              </a:rPr>
              <a:t>н</a:t>
            </a:r>
            <a:r>
              <a:rPr sz="2000" dirty="0" err="1" smtClean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dirty="0" smtClean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еж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м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еся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ч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н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у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ю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вы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п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л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70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у из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ср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30" dirty="0">
                <a:solidFill>
                  <a:srgbClr val="ED111C"/>
                </a:solidFill>
                <a:latin typeface="Arial Black"/>
                <a:cs typeface="Arial Black"/>
              </a:rPr>
              <a:t>дс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в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мате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р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инс</a:t>
            </a:r>
            <a:r>
              <a:rPr sz="2000" spc="-5" dirty="0">
                <a:solidFill>
                  <a:srgbClr val="ED111C"/>
                </a:solidFill>
                <a:latin typeface="Arial Black"/>
                <a:cs typeface="Arial Black"/>
              </a:rPr>
              <a:t>к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ог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о</a:t>
            </a:r>
            <a:r>
              <a:rPr sz="2000" spc="5" dirty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к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пи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л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103" y="6261100"/>
            <a:ext cx="240220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995"/>
              </a:lnSpc>
            </a:pPr>
            <a:r>
              <a:rPr lang="ru-RU" sz="8350" b="1" spc="-70" smtClean="0">
                <a:solidFill>
                  <a:srgbClr val="1B4C92"/>
                </a:solidFill>
                <a:latin typeface="Arial Narrow"/>
                <a:cs typeface="Arial Narrow"/>
              </a:rPr>
              <a:t>9 </a:t>
            </a:r>
            <a:r>
              <a:rPr lang="ru-RU" sz="8350" b="1" spc="-70" smtClean="0">
                <a:solidFill>
                  <a:srgbClr val="1B4C92"/>
                </a:solidFill>
                <a:latin typeface="Arial Narrow"/>
                <a:cs typeface="Arial Narrow"/>
              </a:rPr>
              <a:t>911</a:t>
            </a:r>
            <a:endParaRPr sz="835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20" y="6410063"/>
            <a:ext cx="197725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ru-RU" sz="2400" b="1" dirty="0" smtClean="0">
                <a:latin typeface="Arial Narrow"/>
                <a:cs typeface="Arial Narrow"/>
              </a:rPr>
              <a:t>Владимирская область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10</Words>
  <Application>Microsoft Office PowerPoint</Application>
  <PresentationFormat>Произвольный</PresentationFormat>
  <Paragraphs>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___2017_DECEMBER_PLAKAT_VIPLATA_CHILD_ppt.indd</dc:title>
  <dc:creator>29028</dc:creator>
  <cp:lastModifiedBy>043KondratievaOYU</cp:lastModifiedBy>
  <cp:revision>15</cp:revision>
  <dcterms:created xsi:type="dcterms:W3CDTF">2017-12-27T11:57:13Z</dcterms:created>
  <dcterms:modified xsi:type="dcterms:W3CDTF">2019-02-05T11:47:24Z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2017-12-27T00:00:00Z</vt:filetime>
  </property>
  <property fmtid="{D5CDD505-2E9C-101B-9397-08002B2CF9AE}" pid="3" name="LastSaved">
    <vt:filetime>2017-12-27T00:00:00Z</vt:filetime>
  </property>
</Properties>
</file>